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munkalap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Windows felhasználók száma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719-4419-A3A2-E73CC8D5B1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19-4419-A3A2-E73CC8D5B1E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950-430C-A936-7D79E46ACF7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719-4419-A3A2-E73CC8D5B1E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19-4419-A3A2-E73CC8D5B1E3}"/>
              </c:ext>
            </c:extLst>
          </c:dPt>
          <c:dLbls>
            <c:dLbl>
              <c:idx val="0"/>
              <c:layout>
                <c:manualLayout>
                  <c:x val="0.11547368378127261"/>
                  <c:y val="1.992301215672783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E719-4419-A3A2-E73CC8D5B1E3}"/>
                </c:ext>
              </c:extLst>
            </c:dLbl>
            <c:dLbl>
              <c:idx val="1"/>
              <c:layout>
                <c:manualLayout>
                  <c:x val="-1.5061805457361801E-2"/>
                  <c:y val="-0.238198225402035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719-4419-A3A2-E73CC8D5B1E3}"/>
                </c:ext>
              </c:extLst>
            </c:dLbl>
            <c:dLbl>
              <c:idx val="3"/>
              <c:layout>
                <c:manualLayout>
                  <c:x val="-6.0411042369703787E-2"/>
                  <c:y val="2.371430515849281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E719-4419-A3A2-E73CC8D5B1E3}"/>
                </c:ext>
              </c:extLst>
            </c:dLbl>
            <c:dLbl>
              <c:idx val="4"/>
              <c:layout>
                <c:manualLayout>
                  <c:x val="-3.1874077195202598E-4"/>
                  <c:y val="-8.1462609209101942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806710323056717"/>
                      <c:h val="5.904803642321042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719-4419-A3A2-E73CC8D5B1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Munka1!$A$2:$A$6</c:f>
              <c:strCache>
                <c:ptCount val="5"/>
                <c:pt idx="0">
                  <c:v>Windows 11</c:v>
                </c:pt>
                <c:pt idx="1">
                  <c:v>Windows 10</c:v>
                </c:pt>
                <c:pt idx="2">
                  <c:v>Windows 8.1</c:v>
                </c:pt>
                <c:pt idx="3">
                  <c:v>Windows 7</c:v>
                </c:pt>
                <c:pt idx="4">
                  <c:v>Windows XP</c:v>
                </c:pt>
              </c:strCache>
            </c:strRef>
          </c:cat>
          <c:val>
            <c:numRef>
              <c:f>Munka1!$B$2:$B$6</c:f>
              <c:numCache>
                <c:formatCode>0.00%</c:formatCode>
                <c:ptCount val="5"/>
                <c:pt idx="0">
                  <c:v>0.13070000000000001</c:v>
                </c:pt>
                <c:pt idx="1">
                  <c:v>0.71889999999999998</c:v>
                </c:pt>
                <c:pt idx="2">
                  <c:v>2.7900000000000001E-2</c:v>
                </c:pt>
                <c:pt idx="3">
                  <c:v>0.1106</c:v>
                </c:pt>
                <c:pt idx="4">
                  <c:v>3.8E-3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19-4419-A3A2-E73CC8D5B1E3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0.63072</cdr:x>
      <cdr:y>0.80663</cdr:y>
    </cdr:from>
    <cdr:to>
      <cdr:x>0.71744</cdr:x>
      <cdr:y>0.98349</cdr:y>
    </cdr:to>
    <cdr:sp macro="" textlink="">
      <cdr:nvSpPr>
        <cdr:cNvPr id="2" name="Szövegdoboz 1"/>
        <cdr:cNvSpPr txBox="1"/>
      </cdr:nvSpPr>
      <cdr:spPr>
        <a:xfrm xmlns:a="http://schemas.openxmlformats.org/drawingml/2006/main">
          <a:off x="6650736" y="417034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hu-HU" dirty="0" err="1"/>
            <a:t>Forrás:https</a:t>
          </a:r>
          <a:r>
            <a:rPr lang="hu-HU" dirty="0"/>
            <a:t>://bit.ly/3BToWCm</a:t>
          </a:r>
          <a:endParaRPr lang="hu-HU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it.ly/3qGHqj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A Windows történelme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Készítette: Basa Martin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5255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47427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11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699597"/>
            <a:ext cx="8534400" cy="3615267"/>
          </a:xfrm>
        </p:spPr>
        <p:txBody>
          <a:bodyPr/>
          <a:lstStyle/>
          <a:p>
            <a:r>
              <a:rPr lang="hu-HU" dirty="0" smtClean="0"/>
              <a:t>2021 október 5</a:t>
            </a:r>
          </a:p>
          <a:p>
            <a:r>
              <a:rPr lang="hu-HU" dirty="0" smtClean="0"/>
              <a:t>Szigorú rendszerkövetelmények</a:t>
            </a:r>
          </a:p>
          <a:p>
            <a:r>
              <a:rPr lang="hu-HU" dirty="0" smtClean="0"/>
              <a:t>Modernizált felület</a:t>
            </a:r>
          </a:p>
          <a:p>
            <a:r>
              <a:rPr lang="hu-HU" dirty="0" smtClean="0"/>
              <a:t>Windows </a:t>
            </a:r>
            <a:r>
              <a:rPr lang="hu-HU" dirty="0" err="1"/>
              <a:t>S</a:t>
            </a:r>
            <a:r>
              <a:rPr lang="hu-HU" dirty="0" err="1" smtClean="0"/>
              <a:t>ubsystem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Android</a:t>
            </a:r>
            <a:endParaRPr lang="hu-HU" dirty="0" smtClean="0"/>
          </a:p>
          <a:p>
            <a:endParaRPr lang="hu-HU" dirty="0" smtClean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84" y="1839558"/>
            <a:ext cx="8634806" cy="485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91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8180" y="5279812"/>
            <a:ext cx="8534400" cy="1507067"/>
          </a:xfrm>
        </p:spPr>
        <p:txBody>
          <a:bodyPr/>
          <a:lstStyle/>
          <a:p>
            <a:r>
              <a:rPr lang="hu-HU" dirty="0" smtClean="0"/>
              <a:t>Mennyien használják?</a:t>
            </a:r>
            <a:endParaRPr lang="hu-HU" dirty="0"/>
          </a:p>
        </p:txBody>
      </p:sp>
      <p:graphicFrame>
        <p:nvGraphicFramePr>
          <p:cNvPr id="10" name="Tartalom helye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306495"/>
              </p:ext>
            </p:extLst>
          </p:nvPr>
        </p:nvGraphicFramePr>
        <p:xfrm>
          <a:off x="854900" y="524256"/>
          <a:ext cx="10544619" cy="5170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72965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05036" y="1563641"/>
            <a:ext cx="11117618" cy="3890486"/>
          </a:xfrm>
        </p:spPr>
        <p:txBody>
          <a:bodyPr>
            <a:normAutofit/>
          </a:bodyPr>
          <a:lstStyle/>
          <a:p>
            <a:r>
              <a:rPr lang="hu-HU" sz="6600" dirty="0" smtClean="0"/>
              <a:t>Köszönöm a figyelmet!</a:t>
            </a:r>
            <a:endParaRPr lang="hu-HU" sz="6600" dirty="0"/>
          </a:p>
        </p:txBody>
      </p:sp>
    </p:spTree>
    <p:extLst>
      <p:ext uri="{BB962C8B-B14F-4D97-AF65-F5344CB8AC3E}">
        <p14:creationId xmlns:p14="http://schemas.microsoft.com/office/powerpoint/2010/main" val="3768734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smtClean="0"/>
              <a:t>kezdetek: Windows 1.0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935569"/>
            <a:ext cx="8534400" cy="3615267"/>
          </a:xfrm>
        </p:spPr>
        <p:txBody>
          <a:bodyPr/>
          <a:lstStyle/>
          <a:p>
            <a:r>
              <a:rPr lang="hu-HU" dirty="0" smtClean="0"/>
              <a:t>1985 november</a:t>
            </a:r>
          </a:p>
          <a:p>
            <a:r>
              <a:rPr lang="hu-HU" dirty="0" smtClean="0"/>
              <a:t>MS-DOS bővítmény, nem önálló rendszer</a:t>
            </a:r>
          </a:p>
          <a:p>
            <a:r>
              <a:rPr lang="hu-HU" dirty="0" smtClean="0"/>
              <a:t>Egér használata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967" y="1064661"/>
            <a:ext cx="7441116" cy="4680070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7006815" y="748953"/>
            <a:ext cx="5185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/>
              <a:t>Forrás: https://bit.ly/3eLHgEt</a:t>
            </a:r>
          </a:p>
        </p:txBody>
      </p:sp>
    </p:spTree>
    <p:extLst>
      <p:ext uri="{BB962C8B-B14F-4D97-AF65-F5344CB8AC3E}">
        <p14:creationId xmlns:p14="http://schemas.microsoft.com/office/powerpoint/2010/main" val="177033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5498551"/>
            <a:ext cx="8534400" cy="1507067"/>
          </a:xfrm>
        </p:spPr>
        <p:txBody>
          <a:bodyPr/>
          <a:lstStyle/>
          <a:p>
            <a:r>
              <a:rPr lang="hu-HU" dirty="0" smtClean="0"/>
              <a:t>Windows 95-98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520706"/>
            <a:ext cx="8534400" cy="3615267"/>
          </a:xfrm>
        </p:spPr>
        <p:txBody>
          <a:bodyPr/>
          <a:lstStyle/>
          <a:p>
            <a:r>
              <a:rPr lang="hu-HU" dirty="0" smtClean="0"/>
              <a:t>1995 </a:t>
            </a:r>
            <a:r>
              <a:rPr lang="hu-HU" dirty="0"/>
              <a:t>augusztus 24.</a:t>
            </a:r>
            <a:r>
              <a:rPr lang="hu-HU" dirty="0" smtClean="0"/>
              <a:t> és 1998 Június 25.</a:t>
            </a:r>
          </a:p>
          <a:p>
            <a:r>
              <a:rPr lang="hu-HU" dirty="0" smtClean="0"/>
              <a:t>Windows 98=Ráncfelvarrás</a:t>
            </a:r>
          </a:p>
          <a:p>
            <a:r>
              <a:rPr lang="hu-HU" dirty="0" smtClean="0"/>
              <a:t>Első nagy siker</a:t>
            </a:r>
          </a:p>
          <a:p>
            <a:r>
              <a:rPr lang="hu-HU" dirty="0" smtClean="0"/>
              <a:t>Start menü</a:t>
            </a:r>
          </a:p>
          <a:p>
            <a:r>
              <a:rPr lang="hu-HU" dirty="0" smtClean="0"/>
              <a:t>Internet Explorer és Office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78" y="2593325"/>
            <a:ext cx="5581106" cy="3130272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3727522" y="2347104"/>
            <a:ext cx="5432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/>
              <a:t>Forrás: https://bit.ly/3U7mlfv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731" y="1681851"/>
            <a:ext cx="5388994" cy="4041746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9802816" y="1435630"/>
            <a:ext cx="19159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 dirty="0" err="1"/>
              <a:t>Forrás:https</a:t>
            </a:r>
            <a:r>
              <a:rPr lang="hu-HU" sz="1000" dirty="0"/>
              <a:t>://bit.ly/3RKEheg</a:t>
            </a:r>
          </a:p>
        </p:txBody>
      </p:sp>
    </p:spTree>
    <p:extLst>
      <p:ext uri="{BB962C8B-B14F-4D97-AF65-F5344CB8AC3E}">
        <p14:creationId xmlns:p14="http://schemas.microsoft.com/office/powerpoint/2010/main" val="2406541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68941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ME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699044"/>
            <a:ext cx="8534400" cy="3615267"/>
          </a:xfrm>
        </p:spPr>
        <p:txBody>
          <a:bodyPr/>
          <a:lstStyle/>
          <a:p>
            <a:r>
              <a:rPr lang="hu-HU" dirty="0" smtClean="0"/>
              <a:t>2000 Június 19.</a:t>
            </a:r>
          </a:p>
          <a:p>
            <a:r>
              <a:rPr lang="hu-HU" dirty="0" smtClean="0"/>
              <a:t>Kevés újdonság</a:t>
            </a:r>
          </a:p>
          <a:p>
            <a:r>
              <a:rPr lang="hu-HU" dirty="0" smtClean="0"/>
              <a:t>Instabilitás</a:t>
            </a:r>
          </a:p>
          <a:p>
            <a:r>
              <a:rPr lang="hu-HU" dirty="0" smtClean="0"/>
              <a:t>Egyik </a:t>
            </a:r>
            <a:r>
              <a:rPr lang="hu-HU" dirty="0" err="1" smtClean="0"/>
              <a:t>legutáltabb</a:t>
            </a:r>
            <a:r>
              <a:rPr lang="hu-HU" dirty="0" smtClean="0"/>
              <a:t> Windows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72" y="685800"/>
            <a:ext cx="7592292" cy="4217940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6184669" y="4871533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Forrás: https://bit.ly/3qGoC3v</a:t>
            </a:r>
          </a:p>
        </p:txBody>
      </p:sp>
    </p:spTree>
    <p:extLst>
      <p:ext uri="{BB962C8B-B14F-4D97-AF65-F5344CB8AC3E}">
        <p14:creationId xmlns:p14="http://schemas.microsoft.com/office/powerpoint/2010/main" val="3118527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64331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XP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434987"/>
            <a:ext cx="8534400" cy="3615267"/>
          </a:xfrm>
        </p:spPr>
        <p:txBody>
          <a:bodyPr/>
          <a:lstStyle/>
          <a:p>
            <a:r>
              <a:rPr lang="hu-HU" dirty="0" smtClean="0"/>
              <a:t>2001 Október</a:t>
            </a:r>
          </a:p>
          <a:p>
            <a:r>
              <a:rPr lang="hu-HU" dirty="0" smtClean="0"/>
              <a:t>400+ millió eladott példány </a:t>
            </a:r>
            <a:r>
              <a:rPr lang="hu-HU" dirty="0"/>
              <a:t>(forrás: </a:t>
            </a:r>
            <a:r>
              <a:rPr lang="hu-HU" dirty="0">
                <a:hlinkClick r:id="rId2"/>
              </a:rPr>
              <a:t>https://</a:t>
            </a:r>
            <a:r>
              <a:rPr lang="hu-HU" dirty="0" smtClean="0">
                <a:hlinkClick r:id="rId2"/>
              </a:rPr>
              <a:t>bit.ly/3qGHqji</a:t>
            </a:r>
            <a:r>
              <a:rPr lang="hu-HU" dirty="0" smtClean="0"/>
              <a:t>)</a:t>
            </a:r>
          </a:p>
          <a:p>
            <a:r>
              <a:rPr lang="hu-HU" dirty="0" smtClean="0"/>
              <a:t>NT Kernel</a:t>
            </a:r>
          </a:p>
          <a:p>
            <a:r>
              <a:rPr lang="hu-HU" dirty="0" smtClean="0"/>
              <a:t>Mai napig használják</a:t>
            </a:r>
          </a:p>
          <a:p>
            <a:r>
              <a:rPr lang="hu-HU" dirty="0" smtClean="0"/>
              <a:t>Első 64 bitet támogató verzió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531" y="1215614"/>
            <a:ext cx="7258488" cy="548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36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15153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</a:t>
            </a:r>
            <a:r>
              <a:rPr lang="hu-HU" dirty="0"/>
              <a:t>V</a:t>
            </a:r>
            <a:r>
              <a:rPr lang="hu-HU" dirty="0" smtClean="0"/>
              <a:t>ista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056" y="-826232"/>
            <a:ext cx="8534400" cy="3615267"/>
          </a:xfrm>
        </p:spPr>
        <p:txBody>
          <a:bodyPr/>
          <a:lstStyle/>
          <a:p>
            <a:r>
              <a:rPr lang="hu-HU" dirty="0" smtClean="0"/>
              <a:t>2007 </a:t>
            </a:r>
            <a:r>
              <a:rPr lang="hu-HU" dirty="0"/>
              <a:t>január 30.</a:t>
            </a:r>
            <a:r>
              <a:rPr lang="hu-HU" dirty="0" smtClean="0"/>
              <a:t> </a:t>
            </a:r>
          </a:p>
          <a:p>
            <a:r>
              <a:rPr lang="hu-HU" dirty="0" smtClean="0"/>
              <a:t>OS X-szerű ”</a:t>
            </a:r>
            <a:r>
              <a:rPr lang="hu-HU" dirty="0" err="1" smtClean="0"/>
              <a:t>Aero</a:t>
            </a:r>
            <a:r>
              <a:rPr lang="hu-HU" dirty="0" smtClean="0"/>
              <a:t>” téma</a:t>
            </a:r>
          </a:p>
          <a:p>
            <a:r>
              <a:rPr lang="hu-HU" dirty="0" smtClean="0"/>
              <a:t>Magasabb gépigény = kisebb felhasználói bázis</a:t>
            </a:r>
          </a:p>
          <a:p>
            <a:r>
              <a:rPr lang="hu-HU" dirty="0" smtClean="0"/>
              <a:t>Driver problémák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56" y="1473798"/>
            <a:ext cx="7078164" cy="52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73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01214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7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605816"/>
            <a:ext cx="8534400" cy="3615267"/>
          </a:xfrm>
        </p:spPr>
        <p:txBody>
          <a:bodyPr/>
          <a:lstStyle/>
          <a:p>
            <a:r>
              <a:rPr lang="hu-HU" dirty="0" smtClean="0"/>
              <a:t>2009 </a:t>
            </a:r>
            <a:r>
              <a:rPr lang="hu-HU" dirty="0"/>
              <a:t>október 22.</a:t>
            </a:r>
            <a:endParaRPr lang="hu-HU" dirty="0" smtClean="0"/>
          </a:p>
          <a:p>
            <a:r>
              <a:rPr lang="hu-HU" dirty="0" smtClean="0"/>
              <a:t>Stabilitás növelése</a:t>
            </a:r>
          </a:p>
          <a:p>
            <a:r>
              <a:rPr lang="hu-HU" dirty="0" smtClean="0"/>
              <a:t>Vista célja: Újdonságok</a:t>
            </a:r>
          </a:p>
          <a:p>
            <a:r>
              <a:rPr lang="hu-HU" dirty="0" smtClean="0"/>
              <a:t>7 célja: Stabilitás</a:t>
            </a:r>
          </a:p>
          <a:p>
            <a:r>
              <a:rPr lang="hu-HU" dirty="0" smtClean="0"/>
              <a:t>Mindenben jobb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183" y="1432460"/>
            <a:ext cx="8720866" cy="487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90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3299" y="5256330"/>
            <a:ext cx="8534400" cy="1507067"/>
          </a:xfrm>
        </p:spPr>
        <p:txBody>
          <a:bodyPr/>
          <a:lstStyle/>
          <a:p>
            <a:r>
              <a:rPr lang="hu-HU" dirty="0" smtClean="0"/>
              <a:t>Windows 8 és 8.1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86" y="-13883"/>
            <a:ext cx="8534400" cy="3615267"/>
          </a:xfrm>
        </p:spPr>
        <p:txBody>
          <a:bodyPr/>
          <a:lstStyle/>
          <a:p>
            <a:r>
              <a:rPr lang="hu-HU" dirty="0" smtClean="0"/>
              <a:t>2012 október 26. és 2013 október 17.</a:t>
            </a:r>
          </a:p>
          <a:p>
            <a:r>
              <a:rPr lang="hu-HU" dirty="0" smtClean="0"/>
              <a:t>Metro felület: népszerűtlen</a:t>
            </a:r>
          </a:p>
          <a:p>
            <a:r>
              <a:rPr lang="hu-HU" dirty="0" smtClean="0"/>
              <a:t>Start menü nincs</a:t>
            </a:r>
          </a:p>
          <a:p>
            <a:r>
              <a:rPr lang="hu-HU" dirty="0" smtClean="0"/>
              <a:t>Tablet támogatás</a:t>
            </a:r>
          </a:p>
          <a:p>
            <a:r>
              <a:rPr lang="hu-HU" dirty="0" smtClean="0"/>
              <a:t>Ökoszisztéma </a:t>
            </a:r>
            <a:r>
              <a:rPr lang="hu-HU" dirty="0" err="1" smtClean="0"/>
              <a:t>alapkövei</a:t>
            </a:r>
            <a:endParaRPr lang="hu-HU" dirty="0" smtClean="0"/>
          </a:p>
          <a:p>
            <a:r>
              <a:rPr lang="hu-HU" dirty="0" smtClean="0"/>
              <a:t>Microsoft </a:t>
            </a:r>
            <a:r>
              <a:rPr lang="hu-HU" dirty="0" err="1" smtClean="0"/>
              <a:t>Store</a:t>
            </a:r>
            <a:endParaRPr lang="hu-HU" dirty="0" smtClean="0"/>
          </a:p>
          <a:p>
            <a:r>
              <a:rPr lang="hu-HU" dirty="0" smtClean="0"/>
              <a:t>8.1 célja=hibák javítása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854" y="1131478"/>
            <a:ext cx="8097348" cy="4552536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6212420" y="5640531"/>
            <a:ext cx="33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Forrás:https</a:t>
            </a:r>
            <a:r>
              <a:rPr lang="hu-HU" dirty="0"/>
              <a:t>://bit.ly/3S0CzWb</a:t>
            </a:r>
          </a:p>
        </p:txBody>
      </p:sp>
    </p:spTree>
    <p:extLst>
      <p:ext uri="{BB962C8B-B14F-4D97-AF65-F5344CB8AC3E}">
        <p14:creationId xmlns:p14="http://schemas.microsoft.com/office/powerpoint/2010/main" val="61634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96936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10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517065"/>
            <a:ext cx="8534400" cy="3615267"/>
          </a:xfrm>
        </p:spPr>
        <p:txBody>
          <a:bodyPr/>
          <a:lstStyle/>
          <a:p>
            <a:r>
              <a:rPr lang="hu-HU" dirty="0" smtClean="0"/>
              <a:t>2015 július 29</a:t>
            </a:r>
          </a:p>
          <a:p>
            <a:r>
              <a:rPr lang="hu-HU" dirty="0" smtClean="0"/>
              <a:t>Start menü visszakerül</a:t>
            </a:r>
          </a:p>
          <a:p>
            <a:r>
              <a:rPr lang="hu-HU" dirty="0" err="1" smtClean="0"/>
              <a:t>Edge</a:t>
            </a:r>
            <a:r>
              <a:rPr lang="hu-HU" dirty="0" smtClean="0"/>
              <a:t> böngésző</a:t>
            </a:r>
          </a:p>
          <a:p>
            <a:r>
              <a:rPr lang="hu-HU" dirty="0" smtClean="0"/>
              <a:t>”Utolsó” számozott kiadás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278" y="484094"/>
            <a:ext cx="8365146" cy="52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7343"/>
      </p:ext>
    </p:extLst>
  </p:cSld>
  <p:clrMapOvr>
    <a:masterClrMapping/>
  </p:clrMapOvr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78</TotalTime>
  <Words>220</Words>
  <Application>Microsoft Office PowerPoint</Application>
  <PresentationFormat>Szélesvásznú</PresentationFormat>
  <Paragraphs>64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5" baseType="lpstr">
      <vt:lpstr>Century Gothic</vt:lpstr>
      <vt:lpstr>Wingdings 3</vt:lpstr>
      <vt:lpstr>Szelet</vt:lpstr>
      <vt:lpstr>A Windows történelme</vt:lpstr>
      <vt:lpstr>a kezdetek: Windows 1.0</vt:lpstr>
      <vt:lpstr>Windows 95-98</vt:lpstr>
      <vt:lpstr>Windows ME</vt:lpstr>
      <vt:lpstr>Windows XP</vt:lpstr>
      <vt:lpstr>Windows Vista</vt:lpstr>
      <vt:lpstr>Windows 7</vt:lpstr>
      <vt:lpstr>Windows 8 és 8.1</vt:lpstr>
      <vt:lpstr>Windows 10</vt:lpstr>
      <vt:lpstr>Windows 11</vt:lpstr>
      <vt:lpstr>Mennyien használják?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Windows történelme</dc:title>
  <dc:creator>Basa Martin</dc:creator>
  <cp:lastModifiedBy>Basa Martin</cp:lastModifiedBy>
  <cp:revision>20</cp:revision>
  <dcterms:created xsi:type="dcterms:W3CDTF">2022-09-14T07:24:54Z</dcterms:created>
  <dcterms:modified xsi:type="dcterms:W3CDTF">2022-09-21T07:17:52Z</dcterms:modified>
</cp:coreProperties>
</file>